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7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7772400" cy="10058400"/>
  <p:notesSz cx="7010400" cy="9296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A4018-D9C4-4F16-9248-877C588ED1FE}" v="8" dt="2026-03-09T12:15:46.5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66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bell, Del A CIV DHA VICENZA AHC (USA)" userId="dd27a81d-e757-46ea-8a65-ea7d9a8a402c" providerId="ADAL" clId="{09A87E99-A93D-4E53-9851-A121F1F03775}"/>
    <pc:docChg chg="custSel addSld delSld modSld">
      <pc:chgData name="Campbell, Del A CIV DHA VICENZA AHC (USA)" userId="dd27a81d-e757-46ea-8a65-ea7d9a8a402c" providerId="ADAL" clId="{09A87E99-A93D-4E53-9851-A121F1F03775}" dt="2026-03-19T10:49:19.404" v="53" actId="26606"/>
      <pc:docMkLst>
        <pc:docMk/>
      </pc:docMkLst>
      <pc:sldChg chg="addSp modSp new mod">
        <pc:chgData name="Campbell, Del A CIV DHA VICENZA AHC (USA)" userId="dd27a81d-e757-46ea-8a65-ea7d9a8a402c" providerId="ADAL" clId="{09A87E99-A93D-4E53-9851-A121F1F03775}" dt="2026-03-09T12:12:29.418" v="3" actId="962"/>
        <pc:sldMkLst>
          <pc:docMk/>
          <pc:sldMk cId="559674415" sldId="265"/>
        </pc:sldMkLst>
        <pc:picChg chg="add mod">
          <ac:chgData name="Campbell, Del A CIV DHA VICENZA AHC (USA)" userId="dd27a81d-e757-46ea-8a65-ea7d9a8a402c" providerId="ADAL" clId="{09A87E99-A93D-4E53-9851-A121F1F03775}" dt="2026-03-09T12:12:29.418" v="3" actId="962"/>
          <ac:picMkLst>
            <pc:docMk/>
            <pc:sldMk cId="559674415" sldId="265"/>
            <ac:picMk id="5" creationId="{F60BD7B9-518A-123C-D929-FDC0CCE7A827}"/>
          </ac:picMkLst>
        </pc:picChg>
      </pc:sldChg>
      <pc:sldChg chg="addSp modSp new mod">
        <pc:chgData name="Campbell, Del A CIV DHA VICENZA AHC (USA)" userId="dd27a81d-e757-46ea-8a65-ea7d9a8a402c" providerId="ADAL" clId="{09A87E99-A93D-4E53-9851-A121F1F03775}" dt="2026-03-09T12:13:02.991" v="8" actId="962"/>
        <pc:sldMkLst>
          <pc:docMk/>
          <pc:sldMk cId="3449915507" sldId="266"/>
        </pc:sldMkLst>
        <pc:picChg chg="add mod">
          <ac:chgData name="Campbell, Del A CIV DHA VICENZA AHC (USA)" userId="dd27a81d-e757-46ea-8a65-ea7d9a8a402c" providerId="ADAL" clId="{09A87E99-A93D-4E53-9851-A121F1F03775}" dt="2026-03-09T12:13:02.991" v="8" actId="962"/>
          <ac:picMkLst>
            <pc:docMk/>
            <pc:sldMk cId="3449915507" sldId="266"/>
            <ac:picMk id="5" creationId="{9F6DB3F4-7FDB-1E11-6DF5-2C3081C9665B}"/>
          </ac:picMkLst>
        </pc:picChg>
      </pc:sldChg>
      <pc:sldChg chg="addSp modSp new mod">
        <pc:chgData name="Campbell, Del A CIV DHA VICENZA AHC (USA)" userId="dd27a81d-e757-46ea-8a65-ea7d9a8a402c" providerId="ADAL" clId="{09A87E99-A93D-4E53-9851-A121F1F03775}" dt="2026-03-09T12:13:46.252" v="13" actId="962"/>
        <pc:sldMkLst>
          <pc:docMk/>
          <pc:sldMk cId="4294197691" sldId="267"/>
        </pc:sldMkLst>
        <pc:picChg chg="add mod">
          <ac:chgData name="Campbell, Del A CIV DHA VICENZA AHC (USA)" userId="dd27a81d-e757-46ea-8a65-ea7d9a8a402c" providerId="ADAL" clId="{09A87E99-A93D-4E53-9851-A121F1F03775}" dt="2026-03-09T12:13:46.252" v="13" actId="962"/>
          <ac:picMkLst>
            <pc:docMk/>
            <pc:sldMk cId="4294197691" sldId="267"/>
            <ac:picMk id="5" creationId="{0A371480-793D-4179-1B3B-4FF473C1624E}"/>
          </ac:picMkLst>
        </pc:picChg>
      </pc:sldChg>
      <pc:sldChg chg="addSp modSp new mod">
        <pc:chgData name="Campbell, Del A CIV DHA VICENZA AHC (USA)" userId="dd27a81d-e757-46ea-8a65-ea7d9a8a402c" providerId="ADAL" clId="{09A87E99-A93D-4E53-9851-A121F1F03775}" dt="2026-03-09T12:14:11.845" v="18" actId="962"/>
        <pc:sldMkLst>
          <pc:docMk/>
          <pc:sldMk cId="2457348913" sldId="268"/>
        </pc:sldMkLst>
        <pc:picChg chg="add mod">
          <ac:chgData name="Campbell, Del A CIV DHA VICENZA AHC (USA)" userId="dd27a81d-e757-46ea-8a65-ea7d9a8a402c" providerId="ADAL" clId="{09A87E99-A93D-4E53-9851-A121F1F03775}" dt="2026-03-09T12:14:11.845" v="18" actId="962"/>
          <ac:picMkLst>
            <pc:docMk/>
            <pc:sldMk cId="2457348913" sldId="268"/>
            <ac:picMk id="5" creationId="{AF6AD524-FC08-D7E6-0727-0D0D571AB82B}"/>
          </ac:picMkLst>
        </pc:picChg>
      </pc:sldChg>
      <pc:sldChg chg="addSp modSp new mod">
        <pc:chgData name="Campbell, Del A CIV DHA VICENZA AHC (USA)" userId="dd27a81d-e757-46ea-8a65-ea7d9a8a402c" providerId="ADAL" clId="{09A87E99-A93D-4E53-9851-A121F1F03775}" dt="2026-03-09T12:14:33.703" v="23" actId="962"/>
        <pc:sldMkLst>
          <pc:docMk/>
          <pc:sldMk cId="3597719103" sldId="269"/>
        </pc:sldMkLst>
        <pc:picChg chg="add mod">
          <ac:chgData name="Campbell, Del A CIV DHA VICENZA AHC (USA)" userId="dd27a81d-e757-46ea-8a65-ea7d9a8a402c" providerId="ADAL" clId="{09A87E99-A93D-4E53-9851-A121F1F03775}" dt="2026-03-09T12:14:33.703" v="23" actId="962"/>
          <ac:picMkLst>
            <pc:docMk/>
            <pc:sldMk cId="3597719103" sldId="269"/>
            <ac:picMk id="5" creationId="{75C2D631-0FEE-6BD1-288D-58E07C97FF8D}"/>
          </ac:picMkLst>
        </pc:picChg>
      </pc:sldChg>
      <pc:sldChg chg="addSp modSp new mod">
        <pc:chgData name="Campbell, Del A CIV DHA VICENZA AHC (USA)" userId="dd27a81d-e757-46ea-8a65-ea7d9a8a402c" providerId="ADAL" clId="{09A87E99-A93D-4E53-9851-A121F1F03775}" dt="2026-03-09T12:14:56.467" v="28" actId="962"/>
        <pc:sldMkLst>
          <pc:docMk/>
          <pc:sldMk cId="3326700158" sldId="270"/>
        </pc:sldMkLst>
        <pc:picChg chg="add mod">
          <ac:chgData name="Campbell, Del A CIV DHA VICENZA AHC (USA)" userId="dd27a81d-e757-46ea-8a65-ea7d9a8a402c" providerId="ADAL" clId="{09A87E99-A93D-4E53-9851-A121F1F03775}" dt="2026-03-09T12:14:56.467" v="28" actId="962"/>
          <ac:picMkLst>
            <pc:docMk/>
            <pc:sldMk cId="3326700158" sldId="270"/>
            <ac:picMk id="5" creationId="{04192119-CEF1-B97E-8663-762AEE36AE8E}"/>
          </ac:picMkLst>
        </pc:picChg>
      </pc:sldChg>
      <pc:sldChg chg="addSp modSp new mod">
        <pc:chgData name="Campbell, Del A CIV DHA VICENZA AHC (USA)" userId="dd27a81d-e757-46ea-8a65-ea7d9a8a402c" providerId="ADAL" clId="{09A87E99-A93D-4E53-9851-A121F1F03775}" dt="2026-03-09T12:15:22.153" v="33" actId="962"/>
        <pc:sldMkLst>
          <pc:docMk/>
          <pc:sldMk cId="3493800146" sldId="271"/>
        </pc:sldMkLst>
        <pc:picChg chg="add mod">
          <ac:chgData name="Campbell, Del A CIV DHA VICENZA AHC (USA)" userId="dd27a81d-e757-46ea-8a65-ea7d9a8a402c" providerId="ADAL" clId="{09A87E99-A93D-4E53-9851-A121F1F03775}" dt="2026-03-09T12:15:22.153" v="33" actId="962"/>
          <ac:picMkLst>
            <pc:docMk/>
            <pc:sldMk cId="3493800146" sldId="271"/>
            <ac:picMk id="5" creationId="{2D957EAB-9F39-3AAD-212E-E31F9DE7C1CF}"/>
          </ac:picMkLst>
        </pc:picChg>
      </pc:sldChg>
      <pc:sldChg chg="addSp modSp new mod">
        <pc:chgData name="Campbell, Del A CIV DHA VICENZA AHC (USA)" userId="dd27a81d-e757-46ea-8a65-ea7d9a8a402c" providerId="ADAL" clId="{09A87E99-A93D-4E53-9851-A121F1F03775}" dt="2026-03-09T12:15:47.457" v="38" actId="962"/>
        <pc:sldMkLst>
          <pc:docMk/>
          <pc:sldMk cId="1896494985" sldId="272"/>
        </pc:sldMkLst>
        <pc:picChg chg="add mod">
          <ac:chgData name="Campbell, Del A CIV DHA VICENZA AHC (USA)" userId="dd27a81d-e757-46ea-8a65-ea7d9a8a402c" providerId="ADAL" clId="{09A87E99-A93D-4E53-9851-A121F1F03775}" dt="2026-03-09T12:15:47.457" v="38" actId="962"/>
          <ac:picMkLst>
            <pc:docMk/>
            <pc:sldMk cId="1896494985" sldId="272"/>
            <ac:picMk id="5" creationId="{C29E67B9-A14E-C200-1F88-5DCA668C4FA6}"/>
          </ac:picMkLst>
        </pc:picChg>
      </pc:sldChg>
      <pc:sldChg chg="addSp delSp modSp new mod setBg">
        <pc:chgData name="Campbell, Del A CIV DHA VICENZA AHC (USA)" userId="dd27a81d-e757-46ea-8a65-ea7d9a8a402c" providerId="ADAL" clId="{09A87E99-A93D-4E53-9851-A121F1F03775}" dt="2026-03-19T10:49:19.404" v="53" actId="26606"/>
        <pc:sldMkLst>
          <pc:docMk/>
          <pc:sldMk cId="1066736603" sldId="273"/>
        </pc:sldMkLst>
        <pc:spChg chg="del">
          <ac:chgData name="Campbell, Del A CIV DHA VICENZA AHC (USA)" userId="dd27a81d-e757-46ea-8a65-ea7d9a8a402c" providerId="ADAL" clId="{09A87E99-A93D-4E53-9851-A121F1F03775}" dt="2026-03-19T10:49:19.404" v="53" actId="26606"/>
          <ac:spMkLst>
            <pc:docMk/>
            <pc:sldMk cId="1066736603" sldId="273"/>
            <ac:spMk id="2" creationId="{F644ABFC-F50A-C945-CE0D-1A77CBFF1020}"/>
          </ac:spMkLst>
        </pc:spChg>
        <pc:spChg chg="del">
          <ac:chgData name="Campbell, Del A CIV DHA VICENZA AHC (USA)" userId="dd27a81d-e757-46ea-8a65-ea7d9a8a402c" providerId="ADAL" clId="{09A87E99-A93D-4E53-9851-A121F1F03775}" dt="2026-03-19T10:49:19.404" v="53" actId="26606"/>
          <ac:spMkLst>
            <pc:docMk/>
            <pc:sldMk cId="1066736603" sldId="273"/>
            <ac:spMk id="3" creationId="{6A63723F-BB95-F017-B829-F3E3754BDFC0}"/>
          </ac:spMkLst>
        </pc:spChg>
        <pc:picChg chg="add del mod">
          <ac:chgData name="Campbell, Del A CIV DHA VICENZA AHC (USA)" userId="dd27a81d-e757-46ea-8a65-ea7d9a8a402c" providerId="ADAL" clId="{09A87E99-A93D-4E53-9851-A121F1F03775}" dt="2026-03-19T10:49:06.784" v="50" actId="478"/>
          <ac:picMkLst>
            <pc:docMk/>
            <pc:sldMk cId="1066736603" sldId="273"/>
            <ac:picMk id="5" creationId="{8234B59C-4E8F-462C-A0BC-94E41D12BA75}"/>
          </ac:picMkLst>
        </pc:picChg>
        <pc:picChg chg="add mod">
          <ac:chgData name="Campbell, Del A CIV DHA VICENZA AHC (USA)" userId="dd27a81d-e757-46ea-8a65-ea7d9a8a402c" providerId="ADAL" clId="{09A87E99-A93D-4E53-9851-A121F1F03775}" dt="2026-03-19T10:49:19.404" v="53" actId="26606"/>
          <ac:picMkLst>
            <pc:docMk/>
            <pc:sldMk cId="1066736603" sldId="273"/>
            <ac:picMk id="6" creationId="{AEE935C8-F3CF-23FA-F108-B8B4E63934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61F6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61F6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61F6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61F6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94837"/>
            <a:ext cx="7772400" cy="663575"/>
          </a:xfrm>
          <a:custGeom>
            <a:avLst/>
            <a:gdLst/>
            <a:ahLst/>
            <a:cxnLst/>
            <a:rect l="l" t="t" r="r" b="b"/>
            <a:pathLst>
              <a:path w="7772400" h="663575">
                <a:moveTo>
                  <a:pt x="7772400" y="0"/>
                </a:moveTo>
                <a:lnTo>
                  <a:pt x="0" y="0"/>
                </a:lnTo>
                <a:lnTo>
                  <a:pt x="0" y="663562"/>
                </a:lnTo>
                <a:lnTo>
                  <a:pt x="7772400" y="663562"/>
                </a:lnTo>
                <a:lnTo>
                  <a:pt x="7772400" y="0"/>
                </a:lnTo>
                <a:close/>
              </a:path>
            </a:pathLst>
          </a:custGeom>
          <a:solidFill>
            <a:srgbClr val="5628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464" y="9402089"/>
            <a:ext cx="656306" cy="6563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34445" y="9453714"/>
            <a:ext cx="539339" cy="53933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674" y="9426003"/>
            <a:ext cx="663418" cy="5978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8461" y="212416"/>
            <a:ext cx="5499100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61F6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E935C8-F3CF-23FA-F108-B8B4E639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3"/>
          <a:stretch>
            <a:fillRect/>
          </a:stretch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3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E9AA-4ED9-A369-65AD-7661802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6BDB7-E790-078A-6BD4-CF9C00BB8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F60BD7B9-518A-123C-D929-FDC0CCE7A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7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7FEE-9EEF-60BF-282D-59E386A0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85DEC-06C6-BD2B-C9C7-430C3941E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9F6DB3F4-7FDB-1E11-6DF5-2C3081C96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1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A466-5AF0-589B-D046-0E39CAF8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382BF-DE01-37C5-2123-62DCFAA09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0A371480-793D-4179-1B3B-4FF473C1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9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E5D6-66C7-8183-AE4C-DFDBB225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075EC-BB43-007B-E5F3-8B03C3915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AF6AD524-FC08-D7E6-0727-0D0D571AB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07A7-7792-0500-85A0-5F4CE876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FEA69-6AAA-A0A6-D75D-B3A929077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75C2D631-0FEE-6BD1-288D-58E07C97F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1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CB1A-B063-7811-DF02-BAC3662C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71173-7297-F94B-ACAA-3C045B012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04192119-CEF1-B97E-8663-762AEE36A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0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7E15-48ED-7140-6122-6C5574B9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D2A25-4BB1-4A7F-D085-60BAAD731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2D957EAB-9F39-3AAD-212E-E31F9DE7C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0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B137-3364-37FB-BE8E-3DA6B7E5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596C9-C315-EFF2-EF0A-11D9CA490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C29E67B9-A14E-C200-1F88-5DCA668C4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9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03558c-1fec-4b93-bddd-3e22188c0a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EBAE7CE9A9844A7651EB78783BD0C" ma:contentTypeVersion="17" ma:contentTypeDescription="Create a new document." ma:contentTypeScope="" ma:versionID="fcc70d9846e87e5ff811d6c622ebb0df">
  <xsd:schema xmlns:xsd="http://www.w3.org/2001/XMLSchema" xmlns:xs="http://www.w3.org/2001/XMLSchema" xmlns:p="http://schemas.microsoft.com/office/2006/metadata/properties" xmlns:ns3="8403558c-1fec-4b93-bddd-3e22188c0a58" xmlns:ns4="818ca2b6-8b86-4a56-844d-a0942463b13e" targetNamespace="http://schemas.microsoft.com/office/2006/metadata/properties" ma:root="true" ma:fieldsID="88c192ea4fa6f5f3e2479cf547d0aac4" ns3:_="" ns4:_="">
    <xsd:import namespace="8403558c-1fec-4b93-bddd-3e22188c0a58"/>
    <xsd:import namespace="818ca2b6-8b86-4a56-844d-a0942463b1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MediaServiceSystemTag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3558c-1fec-4b93-bddd-3e22188c0a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ca2b6-8b86-4a56-844d-a0942463b13e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352333-686B-4687-89CA-5DB0E9BC36AD}">
  <ds:schemaRefs>
    <ds:schemaRef ds:uri="http://purl.org/dc/elements/1.1/"/>
    <ds:schemaRef ds:uri="http://purl.org/dc/dcmitype/"/>
    <ds:schemaRef ds:uri="8403558c-1fec-4b93-bddd-3e22188c0a58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18ca2b6-8b86-4a56-844d-a0942463b13e"/>
  </ds:schemaRefs>
</ds:datastoreItem>
</file>

<file path=customXml/itemProps2.xml><?xml version="1.0" encoding="utf-8"?>
<ds:datastoreItem xmlns:ds="http://schemas.openxmlformats.org/officeDocument/2006/customXml" ds:itemID="{E79BC0A7-ECC6-404E-A9A7-1301636628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B7FEEE-B059-4B59-98B6-B98976C4C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3558c-1fec-4b93-bddd-3e22188c0a58"/>
    <ds:schemaRef ds:uri="818ca2b6-8b86-4a56-844d-a0942463b1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6a3f6ad-3d9b-49ad-9486-10bfd8fef73e}" enabled="1" method="Privileged" siteId="{8903a443-af33-4ed4-acf5-ee613bcb2f5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Things Medical</dc:title>
  <dc:creator>Kilgore, William T LTC USARMY MEDCOM LRMC (USA)</dc:creator>
  <cp:lastModifiedBy>Campbell, Del A CIV DHA VICENZA AHC (USA)</cp:lastModifiedBy>
  <cp:revision>10</cp:revision>
  <cp:lastPrinted>2026-03-06T08:01:32Z</cp:lastPrinted>
  <dcterms:created xsi:type="dcterms:W3CDTF">2025-03-13T08:13:13Z</dcterms:created>
  <dcterms:modified xsi:type="dcterms:W3CDTF">2026-03-19T10:49:28Z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0x010100557EBAE7CE9A9844A7651EB78783BD0C</vt:lpwstr>
  </property>
  <property fmtid="{D5CDD505-2E9C-101B-9397-08002B2CF9AE}" pid="3" name="Created">
    <vt:filetime>2025-03-13T00:00:00Z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2025-03-13T00:00:00Z</vt:filetime>
  </property>
  <property fmtid="{D5CDD505-2E9C-101B-9397-08002B2CF9AE}" pid="6" name="Producer">
    <vt:lpwstr>Adobe PDF Library 24.5.96</vt:lpwstr>
  </property>
</Properties>
</file>